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8.2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Refer to text page 272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err="1">
                <a:latin typeface="Comic Sans MS" panose="030F0702030302020204" pitchFamily="66" charset="0"/>
              </a:rPr>
              <a:t>dormir</a:t>
            </a:r>
            <a:r>
              <a:rPr lang="en-US" dirty="0">
                <a:latin typeface="Comic Sans MS" panose="030F0702030302020204" pitchFamily="66" charset="0"/>
              </a:rPr>
              <a:t>  - to sleep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Elle ______________ </a:t>
            </a:r>
            <a:r>
              <a:rPr lang="en-US" sz="2000" dirty="0" err="1">
                <a:latin typeface="Comic Sans MS" panose="030F0702030302020204" pitchFamily="66" charset="0"/>
              </a:rPr>
              <a:t>dans</a:t>
            </a:r>
            <a:r>
              <a:rPr lang="en-US" sz="2000" dirty="0">
                <a:latin typeface="Comic Sans MS" panose="030F0702030302020204" pitchFamily="66" charset="0"/>
              </a:rPr>
              <a:t> un lit </a:t>
            </a:r>
            <a:r>
              <a:rPr lang="en-US" sz="2000" dirty="0" err="1">
                <a:latin typeface="Comic Sans MS" panose="030F0702030302020204" pitchFamily="66" charset="0"/>
              </a:rPr>
              <a:t>confortable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 err="1">
                <a:latin typeface="Comic Sans MS" panose="030F0702030302020204" pitchFamily="66" charset="0"/>
              </a:rPr>
              <a:t>Ils</a:t>
            </a:r>
            <a:r>
              <a:rPr lang="en-US" sz="2000" dirty="0">
                <a:latin typeface="Comic Sans MS" panose="030F0702030302020204" pitchFamily="66" charset="0"/>
              </a:rPr>
              <a:t> _______________ </a:t>
            </a:r>
            <a:r>
              <a:rPr lang="en-US" sz="2000" dirty="0" err="1">
                <a:latin typeface="Comic Sans MS" panose="030F0702030302020204" pitchFamily="66" charset="0"/>
              </a:rPr>
              <a:t>dans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une</a:t>
            </a:r>
            <a:r>
              <a:rPr lang="en-US" sz="2000" dirty="0">
                <a:latin typeface="Comic Sans MS" panose="030F0702030302020204" pitchFamily="66" charset="0"/>
              </a:rPr>
              <a:t> petite </a:t>
            </a:r>
            <a:r>
              <a:rPr lang="en-US" sz="2000" dirty="0" err="1">
                <a:latin typeface="Comic Sans MS" panose="030F0702030302020204" pitchFamily="66" charset="0"/>
              </a:rPr>
              <a:t>chambre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Je _______________ </a:t>
            </a:r>
            <a:r>
              <a:rPr lang="en-US" sz="2000" dirty="0" err="1">
                <a:latin typeface="Comic Sans MS" panose="030F0702030302020204" pitchFamily="66" charset="0"/>
              </a:rPr>
              <a:t>dans</a:t>
            </a:r>
            <a:r>
              <a:rPr lang="en-US" sz="2000" dirty="0">
                <a:latin typeface="Comic Sans MS" panose="030F0702030302020204" pitchFamily="66" charset="0"/>
              </a:rPr>
              <a:t> un lit simple.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Nous _____________ avec la </a:t>
            </a:r>
            <a:r>
              <a:rPr lang="en-US" sz="2000" dirty="0" err="1">
                <a:latin typeface="Comic Sans MS" panose="030F0702030302020204" pitchFamily="66" charset="0"/>
              </a:rPr>
              <a:t>climatisation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en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été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dirty="0" err="1">
                <a:latin typeface="Comic Sans MS" panose="030F0702030302020204" pitchFamily="66" charset="0"/>
              </a:rPr>
              <a:t>dort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 err="1">
                <a:latin typeface="Comic Sans MS" panose="030F0702030302020204" pitchFamily="66" charset="0"/>
              </a:rPr>
              <a:t>dorment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 err="1">
                <a:latin typeface="Comic Sans MS" panose="030F0702030302020204" pitchFamily="66" charset="0"/>
              </a:rPr>
              <a:t>dors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 err="1">
                <a:latin typeface="Comic Sans MS" panose="030F0702030302020204" pitchFamily="66" charset="0"/>
              </a:rPr>
              <a:t>dormons</a:t>
            </a:r>
            <a:endParaRPr lang="en-US" sz="4000" dirty="0"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14" y="5315840"/>
            <a:ext cx="2133424" cy="15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Sortir</a:t>
            </a:r>
            <a:r>
              <a:rPr lang="en-US" dirty="0">
                <a:latin typeface="Comic Sans MS" panose="030F0702030302020204" pitchFamily="66" charset="0"/>
              </a:rPr>
              <a:t> –to go out/to take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Comic Sans MS" panose="030F0702030302020204" pitchFamily="66" charset="0"/>
              </a:rPr>
              <a:t>Vous</a:t>
            </a:r>
            <a:r>
              <a:rPr lang="en-US" sz="2000" dirty="0">
                <a:latin typeface="Comic Sans MS" panose="030F0702030302020204" pitchFamily="66" charset="0"/>
              </a:rPr>
              <a:t> ___________ la </a:t>
            </a:r>
            <a:r>
              <a:rPr lang="en-US" sz="2000" dirty="0" err="1">
                <a:latin typeface="Comic Sans MS" panose="030F0702030302020204" pitchFamily="66" charset="0"/>
              </a:rPr>
              <a:t>poubelle</a:t>
            </a:r>
            <a:r>
              <a:rPr lang="en-US" sz="2000" dirty="0">
                <a:latin typeface="Comic Sans MS" panose="030F0702030302020204" pitchFamily="66" charset="0"/>
              </a:rPr>
              <a:t> le </a:t>
            </a:r>
            <a:r>
              <a:rPr lang="en-US" sz="2000" dirty="0" err="1">
                <a:latin typeface="Comic Sans MS" panose="030F0702030302020204" pitchFamily="66" charset="0"/>
              </a:rPr>
              <a:t>lundi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 err="1">
                <a:latin typeface="Comic Sans MS" panose="030F0702030302020204" pitchFamily="66" charset="0"/>
              </a:rPr>
              <a:t>Tu</a:t>
            </a:r>
            <a:r>
              <a:rPr lang="en-US" sz="2000" dirty="0">
                <a:latin typeface="Comic Sans MS" panose="030F0702030302020204" pitchFamily="66" charset="0"/>
              </a:rPr>
              <a:t> _____________ le </a:t>
            </a:r>
            <a:r>
              <a:rPr lang="en-US" sz="2000" dirty="0" err="1">
                <a:latin typeface="Comic Sans MS" panose="030F0702030302020204" pitchFamily="66" charset="0"/>
              </a:rPr>
              <a:t>chien</a:t>
            </a:r>
            <a:r>
              <a:rPr lang="en-US" sz="2000" dirty="0">
                <a:latin typeface="Comic Sans MS" panose="030F0702030302020204" pitchFamily="66" charset="0"/>
              </a:rPr>
              <a:t> à 9H du </a:t>
            </a:r>
            <a:r>
              <a:rPr lang="en-US" sz="2000" dirty="0" err="1">
                <a:latin typeface="Comic Sans MS" panose="030F0702030302020204" pitchFamily="66" charset="0"/>
              </a:rPr>
              <a:t>soir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000" dirty="0" err="1">
                <a:latin typeface="Comic Sans MS" panose="030F0702030302020204" pitchFamily="66" charset="0"/>
              </a:rPr>
              <a:t>Elles</a:t>
            </a:r>
            <a:r>
              <a:rPr lang="en-US" sz="2000" dirty="0">
                <a:latin typeface="Comic Sans MS" panose="030F0702030302020204" pitchFamily="66" charset="0"/>
              </a:rPr>
              <a:t> ___________ avec des </a:t>
            </a:r>
            <a:r>
              <a:rPr lang="en-US" sz="2000" dirty="0" err="1">
                <a:latin typeface="Comic Sans MS" panose="030F0702030302020204" pitchFamily="66" charset="0"/>
              </a:rPr>
              <a:t>copines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samedi</a:t>
            </a:r>
            <a:r>
              <a:rPr lang="en-US" sz="2000" dirty="0">
                <a:latin typeface="Comic Sans MS" panose="030F0702030302020204" pitchFamily="66" charset="0"/>
              </a:rPr>
              <a:t> après-midi.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Il _____________ le costume du placard.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mic Sans MS" panose="030F0702030302020204" pitchFamily="66" charset="0"/>
              </a:rPr>
              <a:t>sortez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 err="1">
                <a:latin typeface="Comic Sans MS" panose="030F0702030302020204" pitchFamily="66" charset="0"/>
              </a:rPr>
              <a:t>sors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 err="1">
                <a:latin typeface="Comic Sans MS" panose="030F0702030302020204" pitchFamily="66" charset="0"/>
              </a:rPr>
              <a:t>sortent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>
                <a:latin typeface="Comic Sans MS" panose="030F0702030302020204" pitchFamily="66" charset="0"/>
              </a:rPr>
              <a:t>sort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48" y="4184724"/>
            <a:ext cx="2439296" cy="24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Partir</a:t>
            </a:r>
            <a:r>
              <a:rPr lang="en-US" dirty="0">
                <a:latin typeface="Comic Sans MS" panose="030F0702030302020204" pitchFamily="66" charset="0"/>
              </a:rPr>
              <a:t> – to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Vous</a:t>
            </a:r>
            <a:r>
              <a:rPr lang="en-US" dirty="0">
                <a:latin typeface="Comic Sans MS" panose="030F0702030302020204" pitchFamily="66" charset="0"/>
              </a:rPr>
              <a:t> ___________ </a:t>
            </a:r>
            <a:r>
              <a:rPr lang="en-US" dirty="0" err="1">
                <a:latin typeface="Comic Sans MS" panose="030F0702030302020204" pitchFamily="66" charset="0"/>
              </a:rPr>
              <a:t>en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vacances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en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juillet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  <a:p>
            <a:r>
              <a:rPr lang="en-US" dirty="0">
                <a:latin typeface="Comic Sans MS" panose="030F0702030302020204" pitchFamily="66" charset="0"/>
              </a:rPr>
              <a:t>Je _____________ </a:t>
            </a:r>
            <a:r>
              <a:rPr lang="en-US" dirty="0" err="1">
                <a:latin typeface="Comic Sans MS" panose="030F0702030302020204" pitchFamily="66" charset="0"/>
              </a:rPr>
              <a:t>en</a:t>
            </a:r>
            <a:r>
              <a:rPr lang="en-US" dirty="0">
                <a:latin typeface="Comic Sans MS" panose="030F0702030302020204" pitchFamily="66" charset="0"/>
              </a:rPr>
              <a:t> taxi.</a:t>
            </a:r>
          </a:p>
          <a:p>
            <a:r>
              <a:rPr lang="en-US" dirty="0">
                <a:latin typeface="Comic Sans MS" panose="030F0702030302020204" pitchFamily="66" charset="0"/>
              </a:rPr>
              <a:t>Nous ___________ à midi.</a:t>
            </a:r>
          </a:p>
          <a:p>
            <a:r>
              <a:rPr lang="en-US" dirty="0">
                <a:latin typeface="Comic Sans MS" panose="030F0702030302020204" pitchFamily="66" charset="0"/>
              </a:rPr>
              <a:t>À </a:t>
            </a:r>
            <a:r>
              <a:rPr lang="en-US" dirty="0" err="1">
                <a:latin typeface="Comic Sans MS" panose="030F0702030302020204" pitchFamily="66" charset="0"/>
              </a:rPr>
              <a:t>quelle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heure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est-ce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qu’elle</a:t>
            </a:r>
            <a:r>
              <a:rPr lang="en-US" dirty="0">
                <a:latin typeface="Comic Sans MS" panose="030F0702030302020204" pitchFamily="66" charset="0"/>
              </a:rPr>
              <a:t> ___________ de la </a:t>
            </a:r>
            <a:r>
              <a:rPr lang="en-US" dirty="0" err="1">
                <a:latin typeface="Comic Sans MS" panose="030F0702030302020204" pitchFamily="66" charset="0"/>
              </a:rPr>
              <a:t>maison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dirty="0" err="1">
                <a:latin typeface="Comic Sans MS" panose="030F0702030302020204" pitchFamily="66" charset="0"/>
              </a:rPr>
              <a:t>partez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>
                <a:latin typeface="Comic Sans MS" panose="030F0702030302020204" pitchFamily="66" charset="0"/>
              </a:rPr>
              <a:t>pars</a:t>
            </a:r>
          </a:p>
          <a:p>
            <a:r>
              <a:rPr lang="en-US" sz="4000" dirty="0" err="1">
                <a:latin typeface="Comic Sans MS" panose="030F0702030302020204" pitchFamily="66" charset="0"/>
              </a:rPr>
              <a:t>partons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>
                <a:latin typeface="Comic Sans MS" panose="030F0702030302020204" pitchFamily="66" charset="0"/>
              </a:rPr>
              <a:t>part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48" y="5395969"/>
            <a:ext cx="4326266" cy="134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Use </a:t>
            </a:r>
            <a:r>
              <a:rPr lang="en-US" dirty="0" err="1">
                <a:latin typeface="Comic Sans MS" panose="030F0702030302020204" pitchFamily="66" charset="0"/>
              </a:rPr>
              <a:t>dormir-sortir-partir</a:t>
            </a:r>
            <a:r>
              <a:rPr lang="en-US" dirty="0">
                <a:latin typeface="Comic Sans MS" panose="030F0702030302020204" pitchFamily="66" charset="0"/>
              </a:rPr>
              <a:t> as needed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Conjugate (</a:t>
            </a:r>
            <a:r>
              <a:rPr lang="en-US">
                <a:latin typeface="Comic Sans MS" panose="030F0702030302020204" pitchFamily="66" charset="0"/>
              </a:rPr>
              <a:t>if necessary)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 </a:t>
            </a:r>
            <a:r>
              <a:rPr lang="en-US" dirty="0" err="1">
                <a:latin typeface="Comic Sans MS" panose="030F0702030302020204" pitchFamily="66" charset="0"/>
              </a:rPr>
              <a:t>chien</a:t>
            </a:r>
            <a:r>
              <a:rPr lang="en-US" dirty="0">
                <a:latin typeface="Comic Sans MS" panose="030F0702030302020204" pitchFamily="66" charset="0"/>
              </a:rPr>
              <a:t> __________ sur le sofa.</a:t>
            </a:r>
          </a:p>
          <a:p>
            <a:r>
              <a:rPr lang="en-US" dirty="0">
                <a:latin typeface="Comic Sans MS" panose="030F0702030302020204" pitchFamily="66" charset="0"/>
              </a:rPr>
              <a:t>Nous ____________ de la </a:t>
            </a:r>
            <a:r>
              <a:rPr lang="en-US" dirty="0" err="1">
                <a:latin typeface="Comic Sans MS" panose="030F0702030302020204" pitchFamily="66" charset="0"/>
              </a:rPr>
              <a:t>maison</a:t>
            </a:r>
            <a:r>
              <a:rPr lang="en-US" dirty="0">
                <a:latin typeface="Comic Sans MS" panose="030F0702030302020204" pitchFamily="66" charset="0"/>
              </a:rPr>
              <a:t> à 7H30 du </a:t>
            </a:r>
            <a:r>
              <a:rPr lang="en-US" dirty="0" err="1">
                <a:latin typeface="Comic Sans MS" panose="030F0702030302020204" pitchFamily="66" charset="0"/>
              </a:rPr>
              <a:t>matin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Ils</a:t>
            </a:r>
            <a:r>
              <a:rPr lang="en-US" dirty="0">
                <a:latin typeface="Comic Sans MS" panose="030F0702030302020204" pitchFamily="66" charset="0"/>
              </a:rPr>
              <a:t> ______________ avec des </a:t>
            </a:r>
            <a:r>
              <a:rPr lang="en-US" dirty="0" err="1">
                <a:latin typeface="Comic Sans MS" panose="030F0702030302020204" pitchFamily="66" charset="0"/>
              </a:rPr>
              <a:t>copains</a:t>
            </a:r>
            <a:r>
              <a:rPr lang="en-US" dirty="0">
                <a:latin typeface="Comic Sans MS" panose="030F0702030302020204" pitchFamily="66" charset="0"/>
              </a:rPr>
              <a:t> le </a:t>
            </a:r>
            <a:r>
              <a:rPr lang="en-US" dirty="0" err="1">
                <a:latin typeface="Comic Sans MS" panose="030F0702030302020204" pitchFamily="66" charset="0"/>
              </a:rPr>
              <a:t>samedi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</a:rPr>
              <a:t>Je ___________ </a:t>
            </a:r>
            <a:r>
              <a:rPr lang="en-US" dirty="0" err="1">
                <a:latin typeface="Comic Sans MS" panose="030F0702030302020204" pitchFamily="66" charset="0"/>
              </a:rPr>
              <a:t>dans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une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grande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chambre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300" dirty="0" err="1">
                <a:latin typeface="Comic Sans MS" panose="030F0702030302020204" pitchFamily="66" charset="0"/>
              </a:rPr>
              <a:t>dort</a:t>
            </a:r>
            <a:endParaRPr lang="en-US" sz="4300" dirty="0">
              <a:latin typeface="Comic Sans MS" panose="030F0702030302020204" pitchFamily="66" charset="0"/>
            </a:endParaRPr>
          </a:p>
          <a:p>
            <a:r>
              <a:rPr lang="en-US" sz="4300" dirty="0" err="1">
                <a:latin typeface="Comic Sans MS" panose="030F0702030302020204" pitchFamily="66" charset="0"/>
              </a:rPr>
              <a:t>partons</a:t>
            </a:r>
            <a:endParaRPr lang="en-US" sz="4300" dirty="0">
              <a:latin typeface="Comic Sans MS" panose="030F0702030302020204" pitchFamily="66" charset="0"/>
            </a:endParaRPr>
          </a:p>
          <a:p>
            <a:r>
              <a:rPr lang="en-US" sz="4300" dirty="0" err="1">
                <a:latin typeface="Comic Sans MS" panose="030F0702030302020204" pitchFamily="66" charset="0"/>
              </a:rPr>
              <a:t>sortent</a:t>
            </a:r>
            <a:endParaRPr lang="en-US" sz="4300" dirty="0">
              <a:latin typeface="Comic Sans MS" panose="030F0702030302020204" pitchFamily="66" charset="0"/>
            </a:endParaRPr>
          </a:p>
          <a:p>
            <a:r>
              <a:rPr lang="en-US" sz="4300" dirty="0" err="1">
                <a:latin typeface="Comic Sans MS" panose="030F0702030302020204" pitchFamily="66" charset="0"/>
              </a:rPr>
              <a:t>dors</a:t>
            </a:r>
            <a:endParaRPr lang="en-US" sz="43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These verbs are often followed by an </a:t>
            </a:r>
            <a:r>
              <a:rPr lang="en-US" sz="3200" u="sng" dirty="0">
                <a:latin typeface="Comic Sans MS" panose="030F0702030302020204" pitchFamily="66" charset="0"/>
              </a:rPr>
              <a:t>infinitive</a:t>
            </a:r>
            <a:r>
              <a:rPr lang="en-US" sz="3200" dirty="0">
                <a:latin typeface="Comic Sans MS" panose="030F0702030302020204" pitchFamily="66" charset="0"/>
              </a:rPr>
              <a:t>:</a:t>
            </a:r>
          </a:p>
          <a:p>
            <a:r>
              <a:rPr lang="en-US" sz="3200" dirty="0" err="1">
                <a:latin typeface="Comic Sans MS" panose="030F0702030302020204" pitchFamily="66" charset="0"/>
              </a:rPr>
              <a:t>aller</a:t>
            </a:r>
            <a:r>
              <a:rPr lang="en-US" sz="3200" dirty="0">
                <a:latin typeface="Comic Sans MS" panose="030F0702030302020204" pitchFamily="66" charset="0"/>
              </a:rPr>
              <a:t> = to go</a:t>
            </a:r>
          </a:p>
          <a:p>
            <a:r>
              <a:rPr lang="en-US" sz="3200" dirty="0" err="1">
                <a:latin typeface="Comic Sans MS" panose="030F0702030302020204" pitchFamily="66" charset="0"/>
              </a:rPr>
              <a:t>pouvoir</a:t>
            </a:r>
            <a:r>
              <a:rPr lang="en-US" sz="3200" dirty="0">
                <a:latin typeface="Comic Sans MS" panose="030F0702030302020204" pitchFamily="66" charset="0"/>
              </a:rPr>
              <a:t> = to be able to (can)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devoir = to have to (must)</a:t>
            </a:r>
          </a:p>
        </p:txBody>
      </p:sp>
    </p:spTree>
    <p:extLst>
      <p:ext uri="{BB962C8B-B14F-4D97-AF65-F5344CB8AC3E}">
        <p14:creationId xmlns:p14="http://schemas.microsoft.com/office/powerpoint/2010/main" val="221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Use </a:t>
            </a:r>
            <a:r>
              <a:rPr lang="en-US" dirty="0" err="1">
                <a:latin typeface="Comic Sans MS" panose="030F0702030302020204" pitchFamily="66" charset="0"/>
              </a:rPr>
              <a:t>dormir-sortir-partir</a:t>
            </a:r>
            <a:r>
              <a:rPr lang="en-US" dirty="0">
                <a:latin typeface="Comic Sans MS" panose="030F0702030302020204" pitchFamily="66" charset="0"/>
              </a:rPr>
              <a:t> as needed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Conjugate (if necessary)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Elle </a:t>
            </a:r>
            <a:r>
              <a:rPr lang="en-US" b="1" i="1" dirty="0" err="1">
                <a:latin typeface="Comic Sans MS" panose="030F0702030302020204" pitchFamily="66" charset="0"/>
              </a:rPr>
              <a:t>va</a:t>
            </a:r>
            <a:r>
              <a:rPr lang="en-US" dirty="0">
                <a:latin typeface="Comic Sans MS" panose="030F0702030302020204" pitchFamily="66" charset="0"/>
              </a:rPr>
              <a:t> _____________ </a:t>
            </a:r>
            <a:r>
              <a:rPr lang="en-US" dirty="0" err="1">
                <a:latin typeface="Comic Sans MS" panose="030F0702030302020204" pitchFamily="66" charset="0"/>
              </a:rPr>
              <a:t>dans</a:t>
            </a:r>
            <a:r>
              <a:rPr lang="en-US" dirty="0">
                <a:latin typeface="Comic Sans MS" panose="030F0702030302020204" pitchFamily="66" charset="0"/>
              </a:rPr>
              <a:t> un lit </a:t>
            </a:r>
            <a:r>
              <a:rPr lang="en-US" dirty="0" err="1">
                <a:latin typeface="Comic Sans MS" panose="030F0702030302020204" pitchFamily="66" charset="0"/>
              </a:rPr>
              <a:t>confortable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Maman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est-ce</a:t>
            </a:r>
            <a:r>
              <a:rPr lang="en-US" dirty="0">
                <a:latin typeface="Comic Sans MS" panose="030F0702030302020204" pitchFamily="66" charset="0"/>
              </a:rPr>
              <a:t> que je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latin typeface="Comic Sans MS" panose="030F0702030302020204" pitchFamily="66" charset="0"/>
              </a:rPr>
              <a:t>peux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____________ avec </a:t>
            </a:r>
            <a:r>
              <a:rPr lang="en-US" dirty="0" err="1">
                <a:latin typeface="Comic Sans MS" panose="030F0702030302020204" pitchFamily="66" charset="0"/>
              </a:rPr>
              <a:t>mes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copains</a:t>
            </a:r>
            <a:r>
              <a:rPr lang="en-US" dirty="0">
                <a:latin typeface="Comic Sans MS" panose="030F0702030302020204" pitchFamily="66" charset="0"/>
              </a:rPr>
              <a:t>?</a:t>
            </a:r>
          </a:p>
          <a:p>
            <a:r>
              <a:rPr lang="en-US" dirty="0">
                <a:latin typeface="Comic Sans MS" panose="030F0702030302020204" pitchFamily="66" charset="0"/>
              </a:rPr>
              <a:t>Mon frère </a:t>
            </a:r>
            <a:r>
              <a:rPr lang="en-US" b="1" i="1" dirty="0" err="1">
                <a:latin typeface="Comic Sans MS" panose="030F0702030302020204" pitchFamily="66" charset="0"/>
              </a:rPr>
              <a:t>dois</a:t>
            </a:r>
            <a:r>
              <a:rPr lang="en-US" b="1" i="1" dirty="0">
                <a:latin typeface="Comic Sans MS" panose="030F0702030302020204" pitchFamily="66" charset="0"/>
              </a:rPr>
              <a:t> _______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 à 7H du </a:t>
            </a:r>
            <a:r>
              <a:rPr lang="en-US" sz="2000" b="1" dirty="0" err="1">
                <a:latin typeface="Comic Sans MS" panose="030F0702030302020204" pitchFamily="66" charset="0"/>
              </a:rPr>
              <a:t>matin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mic Sans MS" panose="030F0702030302020204" pitchFamily="66" charset="0"/>
              </a:rPr>
              <a:t>dormir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 err="1">
                <a:latin typeface="Comic Sans MS" panose="030F0702030302020204" pitchFamily="66" charset="0"/>
              </a:rPr>
              <a:t>sortir</a:t>
            </a:r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 err="1">
                <a:latin typeface="Comic Sans MS" panose="030F0702030302020204" pitchFamily="66" charset="0"/>
              </a:rPr>
              <a:t>partir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122</TotalTime>
  <Words>219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Trebuchet MS</vt:lpstr>
      <vt:lpstr>Tw Cen MT</vt:lpstr>
      <vt:lpstr>Circuit</vt:lpstr>
      <vt:lpstr>8.2 Refer to text page 272 dormir  - to sleep </vt:lpstr>
      <vt:lpstr>Sortir –to go out/to take out</vt:lpstr>
      <vt:lpstr>Partir – to leave</vt:lpstr>
      <vt:lpstr>Use dormir-sortir-partir as needed Conjugate (if necessary)</vt:lpstr>
      <vt:lpstr>PowerPoint Presentation</vt:lpstr>
      <vt:lpstr>Use dormir-sortir-partir as needed Conjugate (if necessary)</vt:lpstr>
    </vt:vector>
  </TitlesOfParts>
  <Company>WTPS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8.2 Refer to text page 272 dormir </dc:title>
  <dc:creator>Patricia Cedrone</dc:creator>
  <cp:lastModifiedBy>Patricia Cedrone</cp:lastModifiedBy>
  <cp:revision>24</cp:revision>
  <dcterms:created xsi:type="dcterms:W3CDTF">2016-02-05T20:03:11Z</dcterms:created>
  <dcterms:modified xsi:type="dcterms:W3CDTF">2017-12-14T20:36:41Z</dcterms:modified>
</cp:coreProperties>
</file>